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8" r:id="rId2"/>
    <p:sldId id="279" r:id="rId3"/>
    <p:sldId id="273" r:id="rId4"/>
    <p:sldId id="274" r:id="rId5"/>
    <p:sldId id="277" r:id="rId6"/>
    <p:sldId id="276" r:id="rId7"/>
    <p:sldId id="27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54"/>
    <p:restoredTop sz="94674"/>
  </p:normalViewPr>
  <p:slideViewPr>
    <p:cSldViewPr snapToGrid="0" snapToObjects="1">
      <p:cViewPr varScale="1">
        <p:scale>
          <a:sx n="113" d="100"/>
          <a:sy n="113" d="100"/>
        </p:scale>
        <p:origin x="17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08B3FB-4F45-F44A-AF97-D77F023FB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263" y="420061"/>
            <a:ext cx="7308429" cy="1400530"/>
          </a:xfrm>
        </p:spPr>
        <p:txBody>
          <a:bodyPr/>
          <a:lstStyle/>
          <a:p>
            <a:r>
              <a:rPr lang="nl-NL" dirty="0"/>
              <a:t>	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Bermen van Neerijnen</a:t>
            </a:r>
            <a:br>
              <a:rPr lang="nl-NL" dirty="0"/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1529EE6-092A-AF4E-84E0-2AEFD4D01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705" y="2807440"/>
            <a:ext cx="5314622" cy="39859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EC4BCBF-D2BE-FC4C-A207-CD1A73D7A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3084"/>
            <a:ext cx="5436621" cy="407491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72A3262-0733-B546-81A1-06E0AF8A1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692" y="0"/>
            <a:ext cx="2735635" cy="274249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25E8A17-3AED-7C4C-BA5D-A7ED8331C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104263" cy="28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29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475F6A-A47C-774F-A59E-E6790FE11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795356" cy="1071282"/>
          </a:xfrm>
        </p:spPr>
        <p:txBody>
          <a:bodyPr/>
          <a:lstStyle/>
          <a:p>
            <a:r>
              <a:rPr lang="nl-NL" dirty="0">
                <a:latin typeface="Times New Roman" panose="02020603050405020304" pitchFamily="18" charset="0"/>
              </a:rPr>
              <a:t> Knikkende vogelmelk </a:t>
            </a:r>
            <a:r>
              <a:rPr lang="nl-NL" sz="3600" dirty="0">
                <a:latin typeface="Times New Roman" panose="02020603050405020304" pitchFamily="18" charset="0"/>
              </a:rPr>
              <a:t>(200) </a:t>
            </a:r>
            <a:r>
              <a:rPr lang="nl-NL" dirty="0">
                <a:latin typeface="Times New Roman" panose="02020603050405020304" pitchFamily="18" charset="0"/>
              </a:rPr>
              <a:t>en </a:t>
            </a:r>
            <a:r>
              <a:rPr lang="nl-NL" dirty="0" err="1">
                <a:latin typeface="Times New Roman" panose="02020603050405020304" pitchFamily="18" charset="0"/>
              </a:rPr>
              <a:t>Bostulp</a:t>
            </a:r>
            <a:r>
              <a:rPr lang="nl-NL" dirty="0">
                <a:latin typeface="Times New Roman" panose="02020603050405020304" pitchFamily="18" charset="0"/>
              </a:rPr>
              <a:t> </a:t>
            </a:r>
            <a:r>
              <a:rPr lang="nl-NL" sz="3600" dirty="0">
                <a:latin typeface="Times New Roman" panose="02020603050405020304" pitchFamily="18" charset="0"/>
              </a:rPr>
              <a:t>(200)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A225043-78E0-234A-83BF-EF7D4E993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585" y="1422400"/>
            <a:ext cx="4982882" cy="498288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B545F1A-6697-B04E-A1AD-948CD525A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13" y="1524000"/>
            <a:ext cx="2541728" cy="254172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B9FCBB4-1F07-5C47-BDC2-44838D7C4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443" y="1524000"/>
            <a:ext cx="2541728" cy="254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63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40B2D7-F12A-B54C-A360-2849296F0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73" y="167903"/>
            <a:ext cx="11440885" cy="5911494"/>
          </a:xfrm>
        </p:spPr>
        <p:txBody>
          <a:bodyPr/>
          <a:lstStyle/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Kleine sneeuwroem </a:t>
            </a: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(300)</a:t>
            </a:r>
            <a:b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Chiodonoxa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sardensis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															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Scilla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siberica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(300)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093B7B7-DB9E-9542-BBBC-5BF53A32C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29" y="1717498"/>
            <a:ext cx="5618757" cy="497259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1BEF5E6-3814-BC45-9B32-3200A74DD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119" y="0"/>
            <a:ext cx="5736881" cy="516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64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A3533-68A7-3D4E-A461-E6F33C921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83143" cy="6727371"/>
          </a:xfrm>
        </p:spPr>
        <p:txBody>
          <a:bodyPr/>
          <a:lstStyle/>
          <a:p>
            <a:br>
              <a:rPr lang="nl-NL" dirty="0"/>
            </a:b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Bonte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Crocus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vernus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(500)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												</a:t>
            </a:r>
            <a:br>
              <a:rPr lang="nl-NL" dirty="0"/>
            </a:br>
            <a:br>
              <a:rPr lang="nl-NL" dirty="0"/>
            </a:br>
            <a:r>
              <a:rPr lang="nl-NL" dirty="0"/>
              <a:t>													</a:t>
            </a:r>
            <a:br>
              <a:rPr lang="nl-NL" dirty="0"/>
            </a:br>
            <a:r>
              <a:rPr lang="nl-NL" dirty="0"/>
              <a:t>													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Crocus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kleinbloemig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(500)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4D22486-D605-AB44-BA01-D96D06493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398" y="-1"/>
            <a:ext cx="5596569" cy="559656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9C7B73E-EDE8-F142-AC2D-91228867A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10" y="1474525"/>
            <a:ext cx="5383476" cy="538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95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CDB484-8C9F-ED4F-8D42-ECDA74FA3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3" y="452718"/>
            <a:ext cx="5312229" cy="1400530"/>
          </a:xfrm>
        </p:spPr>
        <p:txBody>
          <a:bodyPr/>
          <a:lstStyle/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Kievietsbloem </a:t>
            </a: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(300)</a:t>
            </a:r>
            <a:b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Fritilaria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meleagris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DC9AC06-2CAF-6949-ACAE-DAD6701DF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970" y="0"/>
            <a:ext cx="6760029" cy="676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10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40793F-D877-A14F-AE64-E8CC87935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02288" cy="140053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Narcissus 		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(300)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pseudo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obvallarus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D9F3BCF-A4B1-9948-9AE1-E9348C091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875" y="0"/>
            <a:ext cx="5357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95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7234B9-E92B-2745-A47A-EC0DC9517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154" y="232381"/>
            <a:ext cx="9149680" cy="1298225"/>
          </a:xfrm>
        </p:spPr>
        <p:txBody>
          <a:bodyPr/>
          <a:lstStyle/>
          <a:p>
            <a:r>
              <a:rPr lang="nl-NL" dirty="0"/>
              <a:t>	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Zomerklokje </a:t>
            </a: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(100)</a:t>
            </a:r>
            <a:b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Leucojum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aestivum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8E330FA-16E7-1D41-8B35-0335F8AC2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57" y="1750943"/>
            <a:ext cx="9993085" cy="487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455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3808</TotalTime>
  <Words>141</Words>
  <Application>Microsoft Macintosh PowerPoint</Application>
  <PresentationFormat>Breedbeeld</PresentationFormat>
  <Paragraphs>7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Times New Roman</vt:lpstr>
      <vt:lpstr>Wingdings 3</vt:lpstr>
      <vt:lpstr>Ion</vt:lpstr>
      <vt:lpstr> Bermen van Neerijnen </vt:lpstr>
      <vt:lpstr> Knikkende vogelmelk (200) en Bostulp (200) </vt:lpstr>
      <vt:lpstr>Kleine sneeuwroem (300) Chiodonoxa sardensis                       Scilla siberica (300)</vt:lpstr>
      <vt:lpstr> Bonte Crocus vernus (500)                                              Crocus kleinbloemig (500)      </vt:lpstr>
      <vt:lpstr>Kievietsbloem (300) Fritilaria meleagris</vt:lpstr>
      <vt:lpstr>Narcissus   (300) pseudo obvallarus </vt:lpstr>
      <vt:lpstr> Zomerklokje (100)  Leucojum aestivum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Japanse film cyclus</dc:title>
  <dc:creator>marc westermann</dc:creator>
  <cp:lastModifiedBy>marc westermann</cp:lastModifiedBy>
  <cp:revision>37</cp:revision>
  <dcterms:created xsi:type="dcterms:W3CDTF">2019-09-25T20:24:02Z</dcterms:created>
  <dcterms:modified xsi:type="dcterms:W3CDTF">2019-11-20T11:19:33Z</dcterms:modified>
</cp:coreProperties>
</file>